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Oswald Regular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984">
          <p15:clr>
            <a:srgbClr val="A4A3A4"/>
          </p15:clr>
        </p15:guide>
        <p15:guide id="2" pos="2987">
          <p15:clr>
            <a:srgbClr val="A4A3A4"/>
          </p15:clr>
        </p15:guide>
        <p15:guide id="3" pos="242">
          <p15:clr>
            <a:srgbClr val="9AA0A6"/>
          </p15:clr>
        </p15:guide>
        <p15:guide id="4" pos="5651">
          <p15:clr>
            <a:srgbClr val="9AA0A6"/>
          </p15:clr>
        </p15:guide>
        <p15:guide id="5" pos="3128">
          <p15:clr>
            <a:srgbClr val="9AA0A6"/>
          </p15:clr>
        </p15:guide>
        <p15:guide id="6" orient="horz" pos="38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984" orient="horz"/>
        <p:guide pos="2987"/>
        <p:guide pos="242"/>
        <p:guide pos="5651"/>
        <p:guide pos="3128"/>
        <p:guide pos="38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Regular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Regular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d82bf5d8e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d82bf5d8e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d82bf5d8e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d82bf5d8e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d82bf5d8e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d82bf5d8e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d82bf5d8e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ad82bf5d8e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d82bf5d8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d82bf5d8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d82bf5d8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d82bf5d8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d82bf5d8e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d82bf5d8e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d82bf5d8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d82bf5d8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d82bf5d8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d82bf5d8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d82bf5d8e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ad82bf5d8e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d82bf5d8e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d82bf5d8e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d82bf5d8e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d82bf5d8e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Интернет магазин “</a:t>
            </a:r>
            <a:r>
              <a:rPr lang="ru" sz="3600">
                <a:solidFill>
                  <a:srgbClr val="000000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Melhor</a:t>
            </a:r>
            <a:r>
              <a:rPr lang="ru" sz="3600"/>
              <a:t>”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Бизнес-план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6933300" y="3604100"/>
            <a:ext cx="2210700" cy="10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/>
              <a:t>Выполнили:</a:t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/>
              <a:t>Веремеенко Д. И.</a:t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/>
              <a:t>Баулин С. К.</a:t>
            </a:r>
            <a:endParaRPr sz="1900"/>
          </a:p>
        </p:txBody>
      </p:sp>
      <p:sp>
        <p:nvSpPr>
          <p:cNvPr id="56" name="Google Shape;56;p13"/>
          <p:cNvSpPr txBox="1"/>
          <p:nvPr/>
        </p:nvSpPr>
        <p:spPr>
          <a:xfrm>
            <a:off x="4192650" y="4618100"/>
            <a:ext cx="7587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2020 г.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Маркетинг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16275"/>
            <a:ext cx="4059000" cy="21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Теле-радио реклама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Реклама в интернете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Реклама на баннерах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SMM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Розыгрыши, акции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Взаимодействие с партнерами.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9049" y="1236975"/>
            <a:ext cx="3737401" cy="18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85200" y="3403850"/>
            <a:ext cx="8373600" cy="13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Нашим главным преимуществом и чем будет цеплять продукт в рекламе это новая технология, которая точно должна захватить внимание и рассудок потенциальных клиентов.</a:t>
            </a:r>
            <a:endParaRPr/>
          </a:p>
        </p:txBody>
      </p:sp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Финансы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42300" y="1017725"/>
            <a:ext cx="4450200" cy="21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49,9% нашей компании будет принадлежать инвесторам.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Начальный капитал и сбережения у нас имеются. Кредиты брать не будем!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/>
              <a:t>Расходы оплачиваются с прибыли.</a:t>
            </a:r>
            <a:endParaRPr/>
          </a:p>
        </p:txBody>
      </p:sp>
      <p:pic>
        <p:nvPicPr>
          <p:cNvPr id="136" name="Google Shape;136;p23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450" y="608525"/>
            <a:ext cx="4004874" cy="254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0438" y="3461375"/>
            <a:ext cx="2917567" cy="154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Измерение прогресса</a:t>
            </a:r>
            <a:endParaRPr/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Будем сверяться с графиком наших целей.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Рост посетителей в месяц (~ +100.000)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Рост заинтересованных лиц для сотрудничества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Прибыль превышает затраты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Открытие и расширение офиса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Появление большего количества точек выдачи товара в разных городах и странах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Упоминаемость в СМИ  </a:t>
            </a:r>
            <a:endParaRPr/>
          </a:p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246300" y="2285400"/>
            <a:ext cx="868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  <p:sp>
        <p:nvSpPr>
          <p:cNvPr id="151" name="Google Shape;15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Видение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017725"/>
            <a:ext cx="4312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Наш бизнес соответствует всем стандартам качества. Введение новых технологий дает возможность нашим потребителям примерять вещи не выходя из дома.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600"/>
              <a:t>Для наших партнеров будут созданы условия, которые смогут поддержать их предприятие или же расширить их аудиторию.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600"/>
              <a:t>Нам, как создателям, интересно внедрять новые технологии в бизнес, а также улучшать качество торговли.</a:t>
            </a:r>
            <a:endParaRPr sz="160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40700"/>
            <a:ext cx="4214999" cy="266210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Фундамент вашего бизнеса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Настало время цифровых покупок. С каждым днем все больше людей заказывают вещи в интернете. Для данной категории людей важно чувствовать, что их деньги в безопасности и продукт, который они покупают качественный и точно им подходит. Покупатели хотят быть уверенными в том, что не придется тратить лишнее время на возврат товара.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Это означает стабильный приток клиентов, которые готовы опробовать Наш сервис и приобрести Наш продукт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Цели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402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Основная цель - </a:t>
            </a:r>
            <a:r>
              <a:rPr lang="ru"/>
              <a:t>заслужить</a:t>
            </a:r>
            <a:r>
              <a:rPr lang="ru"/>
              <a:t> доверие клиентов, что обеспечит хороший старт продаж и даст отличный толчок, который выведет показатели продаж и прибыли в желаемое значение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125" y="1195375"/>
            <a:ext cx="4572000" cy="275272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Цели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	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250" y="1287150"/>
            <a:ext cx="4267200" cy="2569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9925" y="1288188"/>
            <a:ext cx="4263750" cy="256713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Люди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Над бизнесом работает команда, где каждый имеет внутреннюю мотивацию развивать проект. Каждый участник владеет определенными навыками, необходимыми для улучшения  и продвижения бизнеса. 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2325" y="1152475"/>
            <a:ext cx="4267200" cy="24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Продукты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017725"/>
            <a:ext cx="411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/>
              <a:t>В интернет магазине “Melhor” будет продаваться одежда “на любой вкус и цвет”. Мы будем стабильно проводить опросы о продукции среди наших клиентов для того, чтобы найти подход к каждому. Таким образом, мы сможем подобрать одежду для каждого.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700"/>
              <a:t>Однако ключевой продукт не столько одежда, сколько сам сервис, позволяющий примерить одежду на себе еще до покупки.</a:t>
            </a:r>
            <a:endParaRPr sz="1700"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9500" y="1170125"/>
            <a:ext cx="4412104" cy="294080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Конкуренция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 рынке есть множество компаний-гигантов таких как: Asos, Zara, Wildberries, Lamoda и прочие. Данные корпорации уже хорошо зарекомендовали себя и прочно сидят в этой нише. Но наше отличие в том, что мы представляем инновации, новый сервис, который задаст новый и необходимый тренд в онлайн магазинах. AR технология позволит клиентам примерить на себе одежду прямо в своем смартфоне, не выходя из дома!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988" y="3451525"/>
            <a:ext cx="3248025" cy="140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AR технология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347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Э</a:t>
            </a:r>
            <a:r>
              <a:rPr lang="ru"/>
              <a:t>то технология дополненной реальности. В рамках нее, на экранах различных девайсов можно просматривать 3D-объекты, а также визуализировать несуществующие предметы в конкретном помещении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625" y="1152475"/>
            <a:ext cx="5055575" cy="332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